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2C12BA6-7877-4953-8529-CA81BE316494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0809D1-3782-4EB8-873A-1F7ED0A826D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0"/>
            <a:ext cx="8286808" cy="135729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Слайд №11         </a:t>
            </a:r>
            <a:r>
              <a:rPr lang="en-US" sz="3600" dirty="0" smtClean="0"/>
              <a:t>Let’s check our homework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771508" cy="4424378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 </a:t>
            </a:r>
          </a:p>
          <a:p>
            <a:r>
              <a:rPr lang="en-US" dirty="0">
                <a:solidFill>
                  <a:schemeClr val="tx1"/>
                </a:solidFill>
              </a:rPr>
              <a:t>g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3811012"/>
            <a:ext cx="69294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Ex.4, p.75</a:t>
            </a:r>
          </a:p>
          <a:p>
            <a:r>
              <a:rPr lang="en-US" sz="3200" dirty="0" smtClean="0"/>
              <a:t>-</a:t>
            </a:r>
            <a:r>
              <a:rPr lang="uk-UA" sz="3200" dirty="0" smtClean="0"/>
              <a:t>прочитати за ролями;  </a:t>
            </a:r>
          </a:p>
          <a:p>
            <a:pPr>
              <a:buFontTx/>
              <a:buChar char="-"/>
            </a:pPr>
            <a:r>
              <a:rPr lang="uk-UA" sz="3200" dirty="0"/>
              <a:t>п</a:t>
            </a:r>
            <a:r>
              <a:rPr lang="uk-UA" sz="3200" dirty="0" smtClean="0"/>
              <a:t>ерекласти;</a:t>
            </a:r>
          </a:p>
          <a:p>
            <a:pPr>
              <a:buFontTx/>
              <a:buChar char="-"/>
            </a:pPr>
            <a:r>
              <a:rPr lang="uk-UA" sz="3200" dirty="0"/>
              <a:t> </a:t>
            </a:r>
            <a:r>
              <a:rPr lang="uk-UA" sz="3200" dirty="0" err="1" smtClean="0"/>
              <a:t>проінсценувати</a:t>
            </a:r>
            <a:endParaRPr lang="uk-UA" sz="3200" dirty="0" smtClean="0"/>
          </a:p>
          <a:p>
            <a:endParaRPr lang="uk-UA" sz="3200" i="1" dirty="0" smtClean="0"/>
          </a:p>
          <a:p>
            <a:endParaRPr lang="ru-RU" sz="3200" dirty="0"/>
          </a:p>
        </p:txBody>
      </p:sp>
      <p:pic>
        <p:nvPicPr>
          <p:cNvPr id="6" name="Рисунок 5" descr="kak-pomoch-malyshu-stat-svoim-v-krugu-sverstnikov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1142984"/>
            <a:ext cx="4500594" cy="264320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</TotalTime>
  <Words>26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Слайд №11         Let’s check our homework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№11                Let’s check our homework</dc:title>
  <dc:creator>Тамара</dc:creator>
  <cp:lastModifiedBy>Тамара</cp:lastModifiedBy>
  <cp:revision>2</cp:revision>
  <dcterms:created xsi:type="dcterms:W3CDTF">2014-02-20T09:05:34Z</dcterms:created>
  <dcterms:modified xsi:type="dcterms:W3CDTF">2014-02-20T09:17:00Z</dcterms:modified>
</cp:coreProperties>
</file>